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93" d="100"/>
          <a:sy n="93" d="100"/>
        </p:scale>
        <p:origin x="3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614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522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47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068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1853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568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781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571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39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6333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59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481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95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63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765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832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40800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AE7B5EB-98B0-4259-BBFD-89E20C9CEEAB}" type="datetimeFigureOut">
              <a:rPr lang="fr-CA" smtClean="0"/>
              <a:t>2021-08-12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0CE8AB0-6402-4BD7-A3E4-0D0FE729A91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971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98661" y="392900"/>
            <a:ext cx="9144000" cy="953017"/>
          </a:xfrm>
        </p:spPr>
        <p:txBody>
          <a:bodyPr/>
          <a:lstStyle/>
          <a:p>
            <a:r>
              <a:rPr lang="fr-CA" sz="3600" dirty="0" smtClean="0"/>
              <a:t>Conseil d’administration </a:t>
            </a:r>
            <a:r>
              <a:rPr lang="fr-CA" sz="3600" dirty="0" smtClean="0"/>
              <a:t/>
            </a:r>
            <a:br>
              <a:rPr lang="fr-CA" sz="3600" dirty="0" smtClean="0"/>
            </a:br>
            <a:r>
              <a:rPr lang="fr-CA" sz="3600" dirty="0" smtClean="0"/>
              <a:t>Régie intermunicipale des déchets de la Lièvre</a:t>
            </a:r>
            <a:endParaRPr lang="fr-CA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ju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1820" y="1345917"/>
            <a:ext cx="7790070" cy="418158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763731" y="5826217"/>
            <a:ext cx="9144000" cy="95301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3600" dirty="0" smtClean="0"/>
              <a:t>14 avril 2021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23285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qu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que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qu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</TotalTime>
  <Words>13</Words>
  <Application>Microsoft Office PowerPoint</Application>
  <PresentationFormat>Grand écran</PresentationFormat>
  <Paragraphs>2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4" baseType="lpstr">
      <vt:lpstr>Arial</vt:lpstr>
      <vt:lpstr>Garamond</vt:lpstr>
      <vt:lpstr>Organique</vt:lpstr>
      <vt:lpstr>Conseil d’administration  Régie intermunicipale des déchets de la Lièvre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Conseil d’administration </dc:title>
  <dc:creator>PC</dc:creator>
  <cp:lastModifiedBy>PC</cp:lastModifiedBy>
  <cp:revision>3</cp:revision>
  <dcterms:created xsi:type="dcterms:W3CDTF">2021-08-12T20:02:50Z</dcterms:created>
  <dcterms:modified xsi:type="dcterms:W3CDTF">2021-08-12T20:09:23Z</dcterms:modified>
</cp:coreProperties>
</file>